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13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7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761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814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6734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189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264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64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03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58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6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4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0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79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30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1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D0FA5-A1BC-45EE-9D06-F37590896733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FEDA7D-FB6B-44A2-9B88-E1C18F3CC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71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66"/>
                </a:solidFill>
                <a:cs typeface="Arabic Typesetting" pitchFamily="66" charset="-78"/>
              </a:rPr>
              <a:t/>
            </a:r>
            <a:br>
              <a:rPr lang="ru-RU" b="1" dirty="0" smtClean="0">
                <a:solidFill>
                  <a:srgbClr val="FF0066"/>
                </a:solidFill>
                <a:cs typeface="Arabic Typesetting" pitchFamily="66" charset="-78"/>
              </a:rPr>
            </a:br>
            <a:r>
              <a:rPr lang="ru-RU" b="1" dirty="0">
                <a:solidFill>
                  <a:srgbClr val="FF0066"/>
                </a:solidFill>
                <a:cs typeface="Arabic Typesetting" pitchFamily="66" charset="-78"/>
              </a:rPr>
              <a:t/>
            </a:r>
            <a:br>
              <a:rPr lang="ru-RU" b="1" dirty="0">
                <a:solidFill>
                  <a:srgbClr val="FF0066"/>
                </a:solidFill>
                <a:cs typeface="Arabic Typesetting" pitchFamily="66" charset="-78"/>
              </a:rPr>
            </a:br>
            <a:r>
              <a:rPr lang="ru-RU" b="1" dirty="0" smtClean="0">
                <a:solidFill>
                  <a:srgbClr val="FF0066"/>
                </a:solidFill>
                <a:cs typeface="Arabic Typesetting" pitchFamily="66" charset="-78"/>
              </a:rPr>
              <a:t/>
            </a:r>
            <a:br>
              <a:rPr lang="ru-RU" b="1" dirty="0" smtClean="0">
                <a:solidFill>
                  <a:srgbClr val="FF0066"/>
                </a:solidFill>
                <a:cs typeface="Arabic Typesetting" pitchFamily="66" charset="-78"/>
              </a:rPr>
            </a:br>
            <a:r>
              <a:rPr lang="ru-RU" b="1" dirty="0">
                <a:solidFill>
                  <a:srgbClr val="FF0066"/>
                </a:solidFill>
                <a:cs typeface="Arabic Typesetting" pitchFamily="66" charset="-78"/>
              </a:rPr>
              <a:t/>
            </a:r>
            <a:br>
              <a:rPr lang="ru-RU" b="1" dirty="0">
                <a:solidFill>
                  <a:srgbClr val="FF0066"/>
                </a:solidFill>
                <a:cs typeface="Arabic Typesetting" pitchFamily="66" charset="-78"/>
              </a:rPr>
            </a:br>
            <a:r>
              <a:rPr lang="ru-RU" b="1" dirty="0" smtClean="0">
                <a:solidFill>
                  <a:srgbClr val="FF0066"/>
                </a:solidFill>
                <a:cs typeface="Arabic Typesetting" pitchFamily="66" charset="-78"/>
              </a:rPr>
              <a:t/>
            </a:r>
            <a:br>
              <a:rPr lang="ru-RU" b="1" dirty="0" smtClean="0">
                <a:solidFill>
                  <a:srgbClr val="FF0066"/>
                </a:solidFill>
                <a:cs typeface="Arabic Typesetting" pitchFamily="66" charset="-78"/>
              </a:rPr>
            </a:br>
            <a:r>
              <a:rPr lang="ru-RU" sz="4000" b="1" dirty="0" smtClean="0">
                <a:solidFill>
                  <a:srgbClr val="FF0066"/>
                </a:solidFill>
                <a:cs typeface="Arabic Typesetting" pitchFamily="66" charset="-78"/>
              </a:rPr>
              <a:t>Педагогический коллектив</a:t>
            </a:r>
            <a:r>
              <a:rPr lang="ru-RU" b="1" dirty="0" smtClean="0">
                <a:solidFill>
                  <a:srgbClr val="FF0066"/>
                </a:solidFill>
                <a:cs typeface="Arabic Typesetting" pitchFamily="66" charset="-78"/>
              </a:rPr>
              <a:t/>
            </a:r>
            <a:br>
              <a:rPr lang="ru-RU" b="1" dirty="0" smtClean="0">
                <a:solidFill>
                  <a:srgbClr val="FF0066"/>
                </a:solidFill>
                <a:cs typeface="Arabic Typesetting" pitchFamily="66" charset="-78"/>
              </a:rPr>
            </a:br>
            <a:endParaRPr lang="ru-RU" sz="4400" b="1" dirty="0">
              <a:solidFill>
                <a:srgbClr val="FF0066"/>
              </a:solidFill>
              <a:cs typeface="Arabic Typesetting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9610" y="3422663"/>
            <a:ext cx="5826719" cy="1096899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  <a:cs typeface="Arabic Typesetting" pitchFamily="66" charset="-78"/>
              </a:rPr>
              <a:t>МОУ СОШ с. Красная Дубрава</a:t>
            </a:r>
            <a:endParaRPr lang="ru-RU" dirty="0"/>
          </a:p>
        </p:txBody>
      </p:sp>
      <p:pic>
        <p:nvPicPr>
          <p:cNvPr id="4" name="Picture 2" descr="C:\Documents and Settings\Антонина Васильевна\Мои документы\Мои рисунки\Изображение01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1084" y="326812"/>
            <a:ext cx="1315935" cy="185829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2" descr="C:\Users\надя\Desktop\распечатать\DSCN09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1567" y="358651"/>
            <a:ext cx="1384773" cy="1846155"/>
          </a:xfrm>
          <a:prstGeom prst="ellipse">
            <a:avLst/>
          </a:prstGeom>
          <a:ln w="63500" cap="rnd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2" descr="F:\Новая папка (7)\ihJjuyOftc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48508" y="450363"/>
            <a:ext cx="1743772" cy="154905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2" descr="F:\Новая папка (7)\mztR95vEJR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304" y="2689308"/>
            <a:ext cx="1693992" cy="14155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2" descr="G:\фото у\Брешева О.В.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520" y="2752703"/>
            <a:ext cx="1347532" cy="179670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2" descr="E:\i (3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7688" y="4734875"/>
            <a:ext cx="1378048" cy="18373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2" descr="G:\фото у\20171124_122638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98022" y="4549412"/>
            <a:ext cx="1507608" cy="1885852"/>
          </a:xfrm>
          <a:prstGeom prst="rect">
            <a:avLst/>
          </a:prstGeom>
          <a:ln w="127000" cap="rnd">
            <a:solidFill>
              <a:schemeClr val="accent1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1" name="Picture 2" descr="F:\Новая папка (7)\we1tc39rMz4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82386" y="4549412"/>
            <a:ext cx="1388020" cy="1850693"/>
          </a:xfrm>
          <a:prstGeom prst="rect">
            <a:avLst/>
          </a:prstGeom>
          <a:ln w="127000" cap="rnd">
            <a:solidFill>
              <a:schemeClr val="accent1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2" name="Picture 2" descr="C:\Documents and Settings\Антонина Васильевна\Рабочий стол\фото у\IMG_8480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92280" y="4420608"/>
            <a:ext cx="1703017" cy="20531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sz="4000" b="1" dirty="0" smtClean="0"/>
              <a:t>Мишина Нина Петровна</a:t>
            </a:r>
          </a:p>
          <a:p>
            <a:r>
              <a:rPr lang="ru-RU" sz="2800" dirty="0" smtClean="0"/>
              <a:t>учитель физики и информатики</a:t>
            </a:r>
            <a:endParaRPr lang="ru-RU" sz="2800" dirty="0"/>
          </a:p>
        </p:txBody>
      </p:sp>
      <p:pic>
        <p:nvPicPr>
          <p:cNvPr id="2050" name="Picture 2" descr="C:\Documents and Settings\Антонина Васильевна\Рабочий стол\фото у\IMG_84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285860"/>
            <a:ext cx="3792389" cy="45720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sz="3600" b="1" dirty="0" err="1" smtClean="0"/>
              <a:t>Пронякина</a:t>
            </a:r>
            <a:r>
              <a:rPr lang="ru-RU" sz="3600" b="1" dirty="0" smtClean="0"/>
              <a:t> Татьяна Васильевна</a:t>
            </a:r>
          </a:p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800" b="1" dirty="0" smtClean="0"/>
              <a:t>директор школы </a:t>
            </a:r>
            <a:endParaRPr lang="ru-RU" sz="2800" b="1" dirty="0"/>
          </a:p>
        </p:txBody>
      </p:sp>
      <p:pic>
        <p:nvPicPr>
          <p:cNvPr id="1026" name="Picture 2" descr="C:\Documents and Settings\Антонина Васильевна\Мои документы\Мои рисунки\Изображение01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785794"/>
            <a:ext cx="4008418" cy="566049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57158" y="1676400"/>
            <a:ext cx="3071842" cy="4572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/>
              <a:t>Неволина</a:t>
            </a:r>
            <a:r>
              <a:rPr lang="ru-RU" sz="4000" b="1" dirty="0" smtClean="0"/>
              <a:t> Надежда Васильевна</a:t>
            </a:r>
          </a:p>
          <a:p>
            <a:pPr algn="ctr"/>
            <a:r>
              <a:rPr lang="ru-RU" sz="2800" dirty="0" smtClean="0"/>
              <a:t>учитель биологии, химии</a:t>
            </a:r>
            <a:endParaRPr lang="ru-RU" sz="2800" dirty="0"/>
          </a:p>
        </p:txBody>
      </p:sp>
      <p:pic>
        <p:nvPicPr>
          <p:cNvPr id="1026" name="Picture 2" descr="C:\Users\надя\Desktop\распечатать\DSCN09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071546"/>
            <a:ext cx="3910003" cy="52127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00B0F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85720" y="1500174"/>
            <a:ext cx="3143280" cy="474822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/>
              <a:t>Леухина</a:t>
            </a:r>
            <a:r>
              <a:rPr lang="ru-RU" sz="4000" b="1" dirty="0" smtClean="0"/>
              <a:t> Антонина Васильевна</a:t>
            </a:r>
          </a:p>
          <a:p>
            <a:pPr algn="ctr"/>
            <a:r>
              <a:rPr lang="ru-RU" sz="2800" dirty="0" smtClean="0"/>
              <a:t>учитель начальных классов</a:t>
            </a:r>
            <a:endParaRPr lang="ru-RU" sz="2800" dirty="0"/>
          </a:p>
        </p:txBody>
      </p:sp>
      <p:pic>
        <p:nvPicPr>
          <p:cNvPr id="1026" name="Picture 2" descr="F:\Новая папка (7)\ihJjuyOftc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071546"/>
            <a:ext cx="5357850" cy="475956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85720" y="1676400"/>
            <a:ext cx="3143280" cy="4572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/>
              <a:t>Неволина</a:t>
            </a:r>
            <a:r>
              <a:rPr lang="ru-RU" sz="4000" b="1" dirty="0" smtClean="0"/>
              <a:t> Клавдия Федоровна</a:t>
            </a:r>
          </a:p>
          <a:p>
            <a:pPr algn="ctr"/>
            <a:r>
              <a:rPr lang="ru-RU" sz="2800" dirty="0" smtClean="0"/>
              <a:t>учитель </a:t>
            </a:r>
          </a:p>
          <a:p>
            <a:pPr algn="ctr"/>
            <a:r>
              <a:rPr lang="ru-RU" sz="2800" dirty="0" smtClean="0"/>
              <a:t>начальных</a:t>
            </a:r>
          </a:p>
          <a:p>
            <a:pPr algn="ctr"/>
            <a:r>
              <a:rPr lang="ru-RU" sz="2800" dirty="0" smtClean="0"/>
              <a:t> классов</a:t>
            </a:r>
            <a:endParaRPr lang="ru-RU" sz="2800" dirty="0"/>
          </a:p>
        </p:txBody>
      </p:sp>
      <p:pic>
        <p:nvPicPr>
          <p:cNvPr id="2050" name="Picture 2" descr="F:\Новая папка (7)\mztR95vEJR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214422"/>
            <a:ext cx="5214974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85720" y="928670"/>
            <a:ext cx="3143280" cy="531973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/>
              <a:t>Брешева</a:t>
            </a:r>
            <a:r>
              <a:rPr lang="ru-RU" sz="4000" b="1" dirty="0" smtClean="0"/>
              <a:t> Ольга Васильевна</a:t>
            </a:r>
          </a:p>
          <a:p>
            <a:pPr algn="ctr"/>
            <a:r>
              <a:rPr lang="ru-RU" sz="2800" dirty="0" smtClean="0"/>
              <a:t>учитель </a:t>
            </a:r>
          </a:p>
          <a:p>
            <a:pPr algn="ctr"/>
            <a:r>
              <a:rPr lang="ru-RU" sz="2800" dirty="0" smtClean="0"/>
              <a:t>географии</a:t>
            </a:r>
            <a:endParaRPr lang="ru-RU" sz="2800" dirty="0"/>
          </a:p>
        </p:txBody>
      </p:sp>
      <p:pic>
        <p:nvPicPr>
          <p:cNvPr id="2050" name="Picture 2" descr="G:\фото у\Брешева О.В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714356"/>
            <a:ext cx="4286280" cy="571504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0" y="1428736"/>
            <a:ext cx="3429000" cy="481966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Иванцова Татьяна Николаевна</a:t>
            </a:r>
          </a:p>
          <a:p>
            <a:pPr algn="ctr"/>
            <a:r>
              <a:rPr lang="ru-RU" sz="2800" dirty="0" smtClean="0"/>
              <a:t>учитель</a:t>
            </a:r>
          </a:p>
          <a:p>
            <a:pPr algn="ctr"/>
            <a:r>
              <a:rPr lang="ru-RU" sz="2800" dirty="0" smtClean="0"/>
              <a:t> русского языка и литературы</a:t>
            </a:r>
            <a:endParaRPr lang="ru-RU" sz="2800" dirty="0"/>
          </a:p>
        </p:txBody>
      </p:sp>
      <p:pic>
        <p:nvPicPr>
          <p:cNvPr id="3074" name="Picture 2" descr="E:\i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857232"/>
            <a:ext cx="4286280" cy="57150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14282" y="428604"/>
            <a:ext cx="3214718" cy="5819796"/>
          </a:xfrm>
        </p:spPr>
        <p:txBody>
          <a:bodyPr>
            <a:normAutofit/>
          </a:bodyPr>
          <a:lstStyle/>
          <a:p>
            <a:endParaRPr lang="ru-RU" sz="4000" dirty="0" smtClean="0"/>
          </a:p>
          <a:p>
            <a:endParaRPr lang="ru-RU" sz="4000" dirty="0" smtClean="0"/>
          </a:p>
          <a:p>
            <a:pPr algn="ctr"/>
            <a:r>
              <a:rPr lang="ru-RU" sz="4000" b="1" dirty="0" err="1" smtClean="0"/>
              <a:t>Нестеркина</a:t>
            </a:r>
            <a:r>
              <a:rPr lang="ru-RU" sz="4000" b="1" dirty="0" smtClean="0"/>
              <a:t> Любовь Ивановна</a:t>
            </a:r>
          </a:p>
          <a:p>
            <a:pPr algn="ctr"/>
            <a:r>
              <a:rPr lang="ru-RU" sz="2800" dirty="0" smtClean="0"/>
              <a:t>учитель математики</a:t>
            </a:r>
            <a:endParaRPr lang="ru-RU" sz="2800" dirty="0"/>
          </a:p>
        </p:txBody>
      </p:sp>
      <p:pic>
        <p:nvPicPr>
          <p:cNvPr id="1026" name="Picture 2" descr="G:\фото у\20171124_122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571480"/>
            <a:ext cx="4643470" cy="5808470"/>
          </a:xfrm>
          <a:prstGeom prst="rect">
            <a:avLst/>
          </a:prstGeom>
          <a:ln w="127000" cap="rnd">
            <a:solidFill>
              <a:schemeClr val="accent1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85720" y="1676400"/>
            <a:ext cx="3143280" cy="4572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Акулин Николай Алексеевич</a:t>
            </a:r>
          </a:p>
          <a:p>
            <a:pPr algn="ctr"/>
            <a:r>
              <a:rPr lang="ru-RU" sz="2800" dirty="0" smtClean="0"/>
              <a:t>учитель физической культуры </a:t>
            </a:r>
            <a:endParaRPr lang="ru-RU" sz="2800" dirty="0"/>
          </a:p>
        </p:txBody>
      </p:sp>
      <p:pic>
        <p:nvPicPr>
          <p:cNvPr id="3074" name="Picture 2" descr="F:\Новая папка (7)\we1tc39rMz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928670"/>
            <a:ext cx="4267200" cy="5689600"/>
          </a:xfrm>
          <a:prstGeom prst="rect">
            <a:avLst/>
          </a:prstGeom>
          <a:ln w="127000" cap="rnd">
            <a:solidFill>
              <a:schemeClr val="accent1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61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Arabic Typesetting</vt:lpstr>
      <vt:lpstr>Arial</vt:lpstr>
      <vt:lpstr>Trebuchet MS</vt:lpstr>
      <vt:lpstr>Wingdings 3</vt:lpstr>
      <vt:lpstr>Аспект</vt:lpstr>
      <vt:lpstr>     Педагогический коллектив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надя</dc:creator>
  <cp:lastModifiedBy>Пользователь</cp:lastModifiedBy>
  <cp:revision>15</cp:revision>
  <cp:lastPrinted>2002-01-01T00:27:59Z</cp:lastPrinted>
  <dcterms:created xsi:type="dcterms:W3CDTF">2019-09-30T17:45:15Z</dcterms:created>
  <dcterms:modified xsi:type="dcterms:W3CDTF">2019-11-17T15:59:49Z</dcterms:modified>
</cp:coreProperties>
</file>